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/>
  </p:normalViewPr>
  <p:slideViewPr>
    <p:cSldViewPr snapToGrid="0" snapToObjects="1">
      <p:cViewPr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33196F3-6D10-E04A-BAC9-3EF618B5B573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93DF84-FFD0-454E-B41D-3823C6888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7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96F3-6D10-E04A-BAC9-3EF618B5B573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F84-FFD0-454E-B41D-3823C6888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4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33196F3-6D10-E04A-BAC9-3EF618B5B573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93DF84-FFD0-454E-B41D-3823C6888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96F3-6D10-E04A-BAC9-3EF618B5B573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093DF84-FFD0-454E-B41D-3823C6888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8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33196F3-6D10-E04A-BAC9-3EF618B5B573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93DF84-FFD0-454E-B41D-3823C6888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2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96F3-6D10-E04A-BAC9-3EF618B5B573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F84-FFD0-454E-B41D-3823C6888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2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96F3-6D10-E04A-BAC9-3EF618B5B573}" type="datetimeFigureOut">
              <a:rPr lang="en-US" smtClean="0"/>
              <a:t>3/24/20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F84-FFD0-454E-B41D-3823C6888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96F3-6D10-E04A-BAC9-3EF618B5B573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F84-FFD0-454E-B41D-3823C6888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96F3-6D10-E04A-BAC9-3EF618B5B573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F84-FFD0-454E-B41D-3823C6888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33196F3-6D10-E04A-BAC9-3EF618B5B573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93DF84-FFD0-454E-B41D-3823C6888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6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96F3-6D10-E04A-BAC9-3EF618B5B573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F84-FFD0-454E-B41D-3823C6888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0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33196F3-6D10-E04A-BAC9-3EF618B5B573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093DF84-FFD0-454E-B41D-3823C6888E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66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hyperlink" Target="mailto:mojca.grula@guest.arnes.si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mailto:mojca.grula@gmail.com" TargetMode="Externa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5CBA-2C01-6743-A9C4-C9AF3CF27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LIKOVNA UMETNOST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65245-57BF-F547-B92E-6C887A5FBA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err="1"/>
              <a:t>Učiteljica</a:t>
            </a:r>
            <a:r>
              <a:rPr lang="en-US" dirty="0"/>
              <a:t>: </a:t>
            </a:r>
            <a:r>
              <a:rPr lang="en-US" dirty="0" err="1"/>
              <a:t>Mojca</a:t>
            </a:r>
            <a:r>
              <a:rPr lang="en-US" dirty="0"/>
              <a:t> </a:t>
            </a:r>
            <a:r>
              <a:rPr lang="en-US" dirty="0" err="1"/>
              <a:t>Grula</a:t>
            </a:r>
            <a:endParaRPr lang="en-US" dirty="0"/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8923AC89-09F6-0E42-B989-F34C01629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446" y="2495444"/>
            <a:ext cx="3515294" cy="3515294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BF1AB18D-9582-6847-A7C2-91837A8754A7}"/>
              </a:ext>
            </a:extLst>
          </p:cNvPr>
          <p:cNvSpPr/>
          <p:nvPr/>
        </p:nvSpPr>
        <p:spPr>
          <a:xfrm rot="3095851">
            <a:off x="7286053" y="1061690"/>
            <a:ext cx="2010304" cy="1784276"/>
          </a:xfrm>
          <a:prstGeom prst="teardrop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4ABC9-CBC2-6B48-898F-A0713798903E}"/>
              </a:ext>
            </a:extLst>
          </p:cNvPr>
          <p:cNvSpPr/>
          <p:nvPr/>
        </p:nvSpPr>
        <p:spPr>
          <a:xfrm>
            <a:off x="7722781" y="1492163"/>
            <a:ext cx="113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Hi!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FC594D-3553-7347-9857-589AB5CBF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9981" y="5197938"/>
            <a:ext cx="812800" cy="81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DF5ED7-BDE7-494E-867A-F7A231C5268E}"/>
              </a:ext>
            </a:extLst>
          </p:cNvPr>
          <p:cNvSpPr txBox="1"/>
          <p:nvPr/>
        </p:nvSpPr>
        <p:spPr>
          <a:xfrm>
            <a:off x="765158" y="4681008"/>
            <a:ext cx="5598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 VSAKI STRANI PREDSTAVITVE JE ZVOČNI POSNETEK, KLIKNI NANJ (ALI SAMO TIPKO ENTER) IN PRISLUHNI RAZLAGI.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0A194-7812-0C46-AFAE-0B94E2843DA7}"/>
              </a:ext>
            </a:extLst>
          </p:cNvPr>
          <p:cNvSpPr txBox="1"/>
          <p:nvPr/>
        </p:nvSpPr>
        <p:spPr>
          <a:xfrm>
            <a:off x="581191" y="3541687"/>
            <a:ext cx="914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rusher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51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A5BF20D-4A07-6C4A-A163-F678B7C13C6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/>
          <a:srcRect l="45008" r="-1306" b="39933"/>
          <a:stretch/>
        </p:blipFill>
        <p:spPr>
          <a:xfrm>
            <a:off x="6467922" y="1418674"/>
            <a:ext cx="2662463" cy="2840826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D1BF83-C184-4A40-82D2-28561E31BD9C}"/>
              </a:ext>
            </a:extLst>
          </p:cNvPr>
          <p:cNvSpPr txBox="1"/>
          <p:nvPr/>
        </p:nvSpPr>
        <p:spPr>
          <a:xfrm>
            <a:off x="1435671" y="1780941"/>
            <a:ext cx="405384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LIKOVNO PODROČJE: SLIKANJE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BA353B-72E8-8A40-8C23-13578FE91511}"/>
              </a:ext>
            </a:extLst>
          </p:cNvPr>
          <p:cNvSpPr txBox="1"/>
          <p:nvPr/>
        </p:nvSpPr>
        <p:spPr>
          <a:xfrm>
            <a:off x="460865" y="2485858"/>
            <a:ext cx="505835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LIKOVNA TEMA: BARVNA HARMONIJA – SORODNE BARVE + NASPROTNA BARVA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C32FFF-94AB-244C-89E6-1128024810DE}"/>
              </a:ext>
            </a:extLst>
          </p:cNvPr>
          <p:cNvSpPr txBox="1"/>
          <p:nvPr/>
        </p:nvSpPr>
        <p:spPr>
          <a:xfrm>
            <a:off x="460864" y="3554157"/>
            <a:ext cx="505835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LIKOVNO MOTIV: POGLED SKOZI OKNO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15523D-4A7A-6B41-BB8E-67067D91B52A}"/>
              </a:ext>
            </a:extLst>
          </p:cNvPr>
          <p:cNvSpPr txBox="1"/>
          <p:nvPr/>
        </p:nvSpPr>
        <p:spPr>
          <a:xfrm>
            <a:off x="460864" y="4351068"/>
            <a:ext cx="505835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LIKOVNA TEHNIKA: BARVICE ALI FLOMASTRI, ČE IMAŠ DOMA TUDI KAKŠNE VODENE BARVICE JIH LAHKO UPORABIŠ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C678724C-4751-704E-98F6-C14E93852A5B}"/>
              </a:ext>
            </a:extLst>
          </p:cNvPr>
          <p:cNvSpPr/>
          <p:nvPr/>
        </p:nvSpPr>
        <p:spPr>
          <a:xfrm rot="11541531">
            <a:off x="5541765" y="1962559"/>
            <a:ext cx="978408" cy="3165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503FF0BB-5FAA-4E47-98BC-AA34F322EAF6}"/>
              </a:ext>
            </a:extLst>
          </p:cNvPr>
          <p:cNvSpPr/>
          <p:nvPr/>
        </p:nvSpPr>
        <p:spPr>
          <a:xfrm rot="10800000">
            <a:off x="5489514" y="2665975"/>
            <a:ext cx="978408" cy="3165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BAFAAFA6-7290-A74B-B73C-D4B055C0DA4B}"/>
              </a:ext>
            </a:extLst>
          </p:cNvPr>
          <p:cNvSpPr/>
          <p:nvPr/>
        </p:nvSpPr>
        <p:spPr>
          <a:xfrm rot="10800000">
            <a:off x="5489514" y="3554157"/>
            <a:ext cx="978408" cy="3165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D4CCC119-D09D-3141-A468-1D6839D9FE09}"/>
              </a:ext>
            </a:extLst>
          </p:cNvPr>
          <p:cNvSpPr/>
          <p:nvPr/>
        </p:nvSpPr>
        <p:spPr>
          <a:xfrm rot="8921167">
            <a:off x="5530227" y="4237739"/>
            <a:ext cx="978408" cy="3165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AA6E08-CB25-7341-BDBC-B751B4CBA5A8}"/>
              </a:ext>
            </a:extLst>
          </p:cNvPr>
          <p:cNvSpPr txBox="1"/>
          <p:nvPr/>
        </p:nvSpPr>
        <p:spPr>
          <a:xfrm>
            <a:off x="987851" y="573937"/>
            <a:ext cx="4501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Likovna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naloga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Brusher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5FA6D7-C71A-F04B-9C7D-27F4E4B257AF}"/>
              </a:ext>
            </a:extLst>
          </p:cNvPr>
          <p:cNvSpPr txBox="1"/>
          <p:nvPr/>
        </p:nvSpPr>
        <p:spPr>
          <a:xfrm>
            <a:off x="7397769" y="4259500"/>
            <a:ext cx="2998255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Z barvicami ali flomastri nariši pogled skozi okno svojega doma. Pri tem naj kompozicija zajame  del sobe, okvir okna in zunanjščino.  !!!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C9DD54-C606-2B45-B011-FDEFBE1EBAD5}"/>
              </a:ext>
            </a:extLst>
          </p:cNvPr>
          <p:cNvSpPr txBox="1"/>
          <p:nvPr/>
        </p:nvSpPr>
        <p:spPr>
          <a:xfrm>
            <a:off x="8673185" y="3112278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2065C1-3BF9-FE46-845B-5BFC7B04EE55}"/>
              </a:ext>
            </a:extLst>
          </p:cNvPr>
          <p:cNvSpPr txBox="1"/>
          <p:nvPr/>
        </p:nvSpPr>
        <p:spPr>
          <a:xfrm>
            <a:off x="9077405" y="3112277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6DCCEE-0051-814F-B4BC-3C551BC98884}"/>
              </a:ext>
            </a:extLst>
          </p:cNvPr>
          <p:cNvSpPr txBox="1"/>
          <p:nvPr/>
        </p:nvSpPr>
        <p:spPr>
          <a:xfrm>
            <a:off x="9469882" y="3112277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!</a:t>
            </a:r>
          </a:p>
        </p:txBody>
      </p:sp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8C09BC-A7B0-9C4D-8963-B85FDF98E1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3240" y="5283495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1635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847546-C63B-3B42-A73C-0C1FB6B7B19F}"/>
              </a:ext>
            </a:extLst>
          </p:cNvPr>
          <p:cNvSpPr txBox="1"/>
          <p:nvPr/>
        </p:nvSpPr>
        <p:spPr>
          <a:xfrm>
            <a:off x="-559595" y="644276"/>
            <a:ext cx="4501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Primer!</a:t>
            </a:r>
          </a:p>
        </p:txBody>
      </p:sp>
      <p:pic>
        <p:nvPicPr>
          <p:cNvPr id="3" name="Slika 1">
            <a:extLst>
              <a:ext uri="{FF2B5EF4-FFF2-40B4-BE49-F238E27FC236}">
                <a16:creationId xmlns:a16="http://schemas.microsoft.com/office/drawing/2014/main" id="{929B45D4-D3E8-1F41-BB16-8979DC3025A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31" y="1268147"/>
            <a:ext cx="4105275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6EE23-4E0A-5E45-BCD4-2A61CD6D6D4C}"/>
              </a:ext>
            </a:extLst>
          </p:cNvPr>
          <p:cNvSpPr txBox="1"/>
          <p:nvPr/>
        </p:nvSpPr>
        <p:spPr>
          <a:xfrm>
            <a:off x="7047912" y="2349305"/>
            <a:ext cx="3179299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Na sliki Pierra Bonnarda, francoskega postimpresionista, prevladujejo hladne barve (modre, vijolične, zelene). Kot nasprotje so v manjši količini dodane tople barve oranžno-rdeča barva streh in platnic na mizi.  Slikar je bil mojster  bogatih in presenetljivih barvnih kombinacij.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2D5C2-3D15-4542-BB3A-6E810CFD2928}"/>
              </a:ext>
            </a:extLst>
          </p:cNvPr>
          <p:cNvSpPr txBox="1"/>
          <p:nvPr/>
        </p:nvSpPr>
        <p:spPr>
          <a:xfrm>
            <a:off x="9604789" y="937960"/>
            <a:ext cx="914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Brusher" pitchFamily="2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832EB-F45F-604E-B458-FBB1C6A254D4}"/>
              </a:ext>
            </a:extLst>
          </p:cNvPr>
          <p:cNvSpPr txBox="1"/>
          <p:nvPr/>
        </p:nvSpPr>
        <p:spPr>
          <a:xfrm>
            <a:off x="9147589" y="937960"/>
            <a:ext cx="914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Brusher" pitchFamily="2" charset="0"/>
              </a:rPr>
              <a:t>!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C72776-B7F6-9548-A640-AE9DC8EAD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4836" y="5062415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8727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367503-26B7-B94A-A189-B53897813AF0}"/>
              </a:ext>
            </a:extLst>
          </p:cNvPr>
          <p:cNvSpPr txBox="1"/>
          <p:nvPr/>
        </p:nvSpPr>
        <p:spPr>
          <a:xfrm>
            <a:off x="228196" y="769317"/>
            <a:ext cx="7312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Kriteriji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 …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za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likovno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Brusher" pitchFamily="2" charset="0"/>
              </a:rPr>
              <a:t>delo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Brusher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D5FB9-3F8B-314D-987E-4C8E738F650D}"/>
              </a:ext>
            </a:extLst>
          </p:cNvPr>
          <p:cNvSpPr txBox="1"/>
          <p:nvPr/>
        </p:nvSpPr>
        <p:spPr>
          <a:xfrm>
            <a:off x="986293" y="1704366"/>
            <a:ext cx="6553990" cy="3600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Sliko</a:t>
            </a:r>
            <a:r>
              <a:rPr lang="en-US" sz="2400" dirty="0"/>
              <a:t> </a:t>
            </a:r>
            <a:r>
              <a:rPr lang="en-US" sz="2400" dirty="0" err="1"/>
              <a:t>naslikam</a:t>
            </a:r>
            <a:r>
              <a:rPr lang="en-US" sz="2400" dirty="0"/>
              <a:t> </a:t>
            </a:r>
            <a:r>
              <a:rPr lang="en-US" sz="2400" dirty="0" err="1"/>
              <a:t>čez</a:t>
            </a:r>
            <a:r>
              <a:rPr lang="en-US" sz="2400" dirty="0"/>
              <a:t> </a:t>
            </a:r>
            <a:r>
              <a:rPr lang="en-US" sz="2400" dirty="0" err="1"/>
              <a:t>cel</a:t>
            </a:r>
            <a:r>
              <a:rPr lang="en-US" sz="2400" dirty="0"/>
              <a:t> list </a:t>
            </a:r>
            <a:r>
              <a:rPr lang="en-US" sz="2400" dirty="0" err="1"/>
              <a:t>papirja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Upoštevam</a:t>
            </a:r>
            <a:r>
              <a:rPr lang="en-US" sz="2400" dirty="0"/>
              <a:t>, da </a:t>
            </a:r>
            <a:r>
              <a:rPr lang="en-US" sz="2400" dirty="0" err="1"/>
              <a:t>je</a:t>
            </a:r>
            <a:r>
              <a:rPr lang="en-US" sz="2400" dirty="0"/>
              <a:t> </a:t>
            </a:r>
            <a:r>
              <a:rPr lang="en-US" sz="2400" dirty="0" err="1"/>
              <a:t>viden</a:t>
            </a:r>
            <a:r>
              <a:rPr lang="en-US" sz="2400" dirty="0"/>
              <a:t> </a:t>
            </a:r>
            <a:r>
              <a:rPr lang="en-US" sz="2400" dirty="0" err="1"/>
              <a:t>okvir</a:t>
            </a:r>
            <a:r>
              <a:rPr lang="en-US" sz="2400" dirty="0"/>
              <a:t> </a:t>
            </a:r>
            <a:r>
              <a:rPr lang="en-US" sz="2400" dirty="0" err="1"/>
              <a:t>okna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Predmete</a:t>
            </a:r>
            <a:r>
              <a:rPr lang="en-US" sz="2400" dirty="0"/>
              <a:t>, </a:t>
            </a:r>
            <a:r>
              <a:rPr lang="en-US" sz="2400" dirty="0" err="1"/>
              <a:t>ki</a:t>
            </a:r>
            <a:r>
              <a:rPr lang="en-US" sz="2400" dirty="0"/>
              <a:t> so mi </a:t>
            </a:r>
            <a:r>
              <a:rPr lang="en-US" sz="2400" dirty="0" err="1"/>
              <a:t>blizu</a:t>
            </a:r>
            <a:r>
              <a:rPr lang="en-US" sz="2400" dirty="0"/>
              <a:t> </a:t>
            </a:r>
            <a:r>
              <a:rPr lang="en-US" sz="2400" dirty="0" err="1"/>
              <a:t>naslikam</a:t>
            </a:r>
            <a:r>
              <a:rPr lang="en-US" sz="2400" dirty="0"/>
              <a:t> </a:t>
            </a:r>
            <a:r>
              <a:rPr lang="en-US" sz="2400" dirty="0" err="1"/>
              <a:t>večje</a:t>
            </a:r>
            <a:r>
              <a:rPr lang="en-US" sz="2400" dirty="0"/>
              <a:t> in </a:t>
            </a:r>
            <a:r>
              <a:rPr lang="en-US" sz="2400" dirty="0" err="1"/>
              <a:t>bolj</a:t>
            </a:r>
            <a:r>
              <a:rPr lang="en-US" sz="2400" dirty="0"/>
              <a:t> </a:t>
            </a:r>
            <a:r>
              <a:rPr lang="en-US" sz="2400" dirty="0" err="1"/>
              <a:t>močno</a:t>
            </a:r>
            <a:r>
              <a:rPr lang="en-US" sz="2400" dirty="0"/>
              <a:t>, </a:t>
            </a:r>
            <a:r>
              <a:rPr lang="en-US" sz="2400" dirty="0" err="1"/>
              <a:t>kot</a:t>
            </a:r>
            <a:r>
              <a:rPr lang="en-US" sz="2400" dirty="0"/>
              <a:t> </a:t>
            </a:r>
            <a:r>
              <a:rPr lang="en-US" sz="2400" dirty="0" err="1"/>
              <a:t>predmete</a:t>
            </a:r>
            <a:r>
              <a:rPr lang="en-US" sz="2400" dirty="0"/>
              <a:t>, </a:t>
            </a:r>
            <a:r>
              <a:rPr lang="en-US" sz="2400" dirty="0" err="1"/>
              <a:t>ki</a:t>
            </a:r>
            <a:r>
              <a:rPr lang="en-US" sz="2400" dirty="0"/>
              <a:t> so v </a:t>
            </a:r>
            <a:r>
              <a:rPr lang="en-US" sz="2400" dirty="0" err="1"/>
              <a:t>ozadju</a:t>
            </a:r>
            <a:r>
              <a:rPr lang="en-US" sz="2400" dirty="0"/>
              <a:t> in se od </a:t>
            </a:r>
            <a:r>
              <a:rPr lang="en-US" sz="2400" dirty="0" err="1"/>
              <a:t>mene</a:t>
            </a:r>
            <a:r>
              <a:rPr lang="en-US" sz="2400" dirty="0"/>
              <a:t> </a:t>
            </a:r>
            <a:r>
              <a:rPr lang="en-US" sz="2400" dirty="0" err="1"/>
              <a:t>oddaljujejo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Upoštevam</a:t>
            </a:r>
            <a:r>
              <a:rPr lang="en-US" sz="2400" dirty="0"/>
              <a:t> </a:t>
            </a:r>
            <a:r>
              <a:rPr lang="en-US" sz="2400" dirty="0" err="1"/>
              <a:t>barve</a:t>
            </a:r>
            <a:r>
              <a:rPr lang="en-US" sz="2400" dirty="0"/>
              <a:t>,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morajo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med </a:t>
            </a:r>
            <a:r>
              <a:rPr lang="en-US" sz="2400" dirty="0" err="1"/>
              <a:t>seboj</a:t>
            </a:r>
            <a:r>
              <a:rPr lang="en-US" sz="2400" dirty="0"/>
              <a:t> </a:t>
            </a:r>
            <a:r>
              <a:rPr lang="en-US" sz="2400" dirty="0" err="1"/>
              <a:t>skladne</a:t>
            </a:r>
            <a:r>
              <a:rPr lang="en-US" sz="2400" dirty="0"/>
              <a:t> – BARVNA HARMONIJA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Izvirnost</a:t>
            </a:r>
            <a:r>
              <a:rPr lang="en-US" sz="2400" dirty="0"/>
              <a:t> in </a:t>
            </a:r>
            <a:r>
              <a:rPr lang="en-US" sz="2400" dirty="0" err="1"/>
              <a:t>domiselnost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30F4E-B568-414F-B220-2BA11770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685" y="769317"/>
            <a:ext cx="3549316" cy="2366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232874-4802-9E4F-A9FB-7AED9E8B1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597" y="3815861"/>
            <a:ext cx="3547404" cy="2660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34426F-BBFA-9042-A69E-0E7F54119444}"/>
              </a:ext>
            </a:extLst>
          </p:cNvPr>
          <p:cNvSpPr txBox="1"/>
          <p:nvPr/>
        </p:nvSpPr>
        <p:spPr>
          <a:xfrm>
            <a:off x="6819386" y="4105023"/>
            <a:ext cx="914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Brusher" pitchFamily="2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18DA3-38CA-134F-B269-DA190DED9007}"/>
              </a:ext>
            </a:extLst>
          </p:cNvPr>
          <p:cNvSpPr txBox="1"/>
          <p:nvPr/>
        </p:nvSpPr>
        <p:spPr>
          <a:xfrm>
            <a:off x="6425707" y="4105023"/>
            <a:ext cx="914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Brusher" pitchFamily="2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A13AC-6482-2547-AA71-CF228E4A0975}"/>
              </a:ext>
            </a:extLst>
          </p:cNvPr>
          <p:cNvSpPr txBox="1"/>
          <p:nvPr/>
        </p:nvSpPr>
        <p:spPr>
          <a:xfrm>
            <a:off x="986293" y="5470960"/>
            <a:ext cx="6553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Fotografijo</a:t>
            </a:r>
            <a:r>
              <a:rPr lang="en-US" dirty="0"/>
              <a:t> </a:t>
            </a:r>
            <a:r>
              <a:rPr lang="en-US" dirty="0" err="1"/>
              <a:t>izdelka</a:t>
            </a:r>
            <a:r>
              <a:rPr lang="en-US" dirty="0"/>
              <a:t> mi </a:t>
            </a:r>
            <a:r>
              <a:rPr lang="en-US" dirty="0" err="1"/>
              <a:t>pošlji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moj</a:t>
            </a:r>
            <a:r>
              <a:rPr lang="en-US" dirty="0"/>
              <a:t> email </a:t>
            </a:r>
            <a:r>
              <a:rPr lang="en-US" dirty="0" err="1"/>
              <a:t>naslov</a:t>
            </a:r>
            <a:endParaRPr lang="en-US" dirty="0"/>
          </a:p>
          <a:p>
            <a:pPr algn="ctr"/>
            <a:r>
              <a:rPr lang="en-US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mojca.grula@gmail.com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mojca.grula@guest.arnes.si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BODI KREATIVEN/NA – BODI ZDRAV/A !!! </a:t>
            </a:r>
          </a:p>
          <a:p>
            <a:pPr algn="ctr"/>
            <a:endParaRPr lang="en-US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9FF92D-5CF8-264A-B0D6-3DD151098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0107" y="5470960"/>
            <a:ext cx="812800" cy="8128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069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{4D3A49EF-A21E-F647-BDD8-867D8C8573C2}tf10001123</Template>
  <TotalTime>350</TotalTime>
  <Words>241</Words>
  <Application>Microsoft Macintosh PowerPoint</Application>
  <PresentationFormat>Widescreen</PresentationFormat>
  <Paragraphs>31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Brusher</vt:lpstr>
      <vt:lpstr>Gill Sans MT</vt:lpstr>
      <vt:lpstr>Wingdings 2</vt:lpstr>
      <vt:lpstr>Dividend</vt:lpstr>
      <vt:lpstr>LIKOVNA UMETNOST 7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UMETNOST 7</dc:title>
  <dc:creator>Microsoft Office User</dc:creator>
  <cp:lastModifiedBy>Microsoft Office User</cp:lastModifiedBy>
  <cp:revision>9</cp:revision>
  <dcterms:created xsi:type="dcterms:W3CDTF">2020-03-24T09:11:00Z</dcterms:created>
  <dcterms:modified xsi:type="dcterms:W3CDTF">2020-03-24T15:01:14Z</dcterms:modified>
</cp:coreProperties>
</file>